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86DC8-5F52-473E-9A25-9761D902C1B6}" v="432" dt="2020-12-09T06:02:11.066"/>
    <p1510:client id="{DC1A9631-BA05-4C92-9D60-AE81560AA92C}" v="131" dt="2020-12-09T08:02:46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4DD889-ADA3-4C74-9D9C-FB92F8EB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1234494"/>
            <a:ext cx="9701841" cy="5496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E3A58-5423-41E3-BAFD-A7492DD1E9B2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ATLASSIAN 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8B8DD0-BBEF-4235-A63D-F40BEE35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09" y="788796"/>
            <a:ext cx="9716217" cy="54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9576EF-C4CC-4272-8904-3586E230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6" y="645022"/>
            <a:ext cx="9773727" cy="55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F4BF0B-E393-4478-9B62-5AA32A74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1" y="1234495"/>
            <a:ext cx="9773727" cy="551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75A77-1423-46FA-93AE-5E6CF49FA880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CREATE PROJECT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26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48D816-3C88-4428-9211-A644E753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702531"/>
            <a:ext cx="9716218" cy="54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905D5F-69C5-4307-B0BB-FE4F5345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5" y="558758"/>
            <a:ext cx="9428670" cy="53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5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F21470-1F99-47E3-B471-4F4DE362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7" y="731286"/>
            <a:ext cx="9759349" cy="55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9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20DFAE-4F6D-42B3-A6FE-1CFAF5BE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544381"/>
            <a:ext cx="10305689" cy="57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A71621-9A9A-4807-9159-4624B5E1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400607"/>
            <a:ext cx="9773727" cy="55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7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E0ED14-CD82-415C-9AF0-80F1E196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530004"/>
            <a:ext cx="10320067" cy="58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5272C4-6BCC-49A3-B87E-574D2EDB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0" y="731286"/>
            <a:ext cx="10018143" cy="5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0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C149DF-C2A6-4A3A-9FA6-6C331B63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7" y="368885"/>
            <a:ext cx="11858443" cy="62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5DFE4CC-D3DE-4D9E-8BFA-0E62E3EB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903815"/>
            <a:ext cx="10435087" cy="5898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7C04C-1CD5-4132-A2A6-CF5172C45BA4}"/>
              </a:ext>
            </a:extLst>
          </p:cNvPr>
          <p:cNvSpPr txBox="1"/>
          <p:nvPr/>
        </p:nvSpPr>
        <p:spPr>
          <a:xfrm>
            <a:off x="828137" y="13802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REPORTS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37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970C833D-AEAC-4D35-861F-89A4167E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076343"/>
            <a:ext cx="10032520" cy="5611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04D84-327F-4EA4-A6AA-165BFD91BF00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BACKLOG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9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A21956-F6B8-45F3-9496-95FCB244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918192"/>
            <a:ext cx="10320066" cy="581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02A3D-9A1A-40B7-87CE-E6525E7F0D77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SPRINT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45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DF38F5-61B2-4A78-A90E-0AC90ADC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616267"/>
            <a:ext cx="10003765" cy="5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8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A5C7DD-6AAE-4FD3-A7A0-F229FCA5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0" y="975702"/>
            <a:ext cx="9399916" cy="52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9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82BD5E-70BF-47CC-B128-2AF2D4EA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803173"/>
            <a:ext cx="9960633" cy="5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8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4B363D-C223-40A1-B9E5-8F49FA12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386231"/>
            <a:ext cx="9759349" cy="57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4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EEF4EF-317D-4C82-A009-F10CF6E3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1133853"/>
            <a:ext cx="9112369" cy="5136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8B238-E72F-4311-A7AD-E677A597E23D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ISSUES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22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D6A56A-9856-4B7E-8B88-7366CD1D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918192"/>
            <a:ext cx="9989388" cy="56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02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DEB087-2357-4D74-ABF0-52F832FB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659400"/>
            <a:ext cx="10262557" cy="57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6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E48A992-AC25-4DC2-90EE-C7440255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2" y="613300"/>
            <a:ext cx="10679500" cy="56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5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3F9158A-B4EF-4F41-8A1F-791C8237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42" y="1248872"/>
            <a:ext cx="9313652" cy="5237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9F08D-5EFC-4A84-B4F1-9820B870125C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PROFILE SETTINGS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36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F00F1B2-D1FF-473D-836F-E85916EA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43097"/>
            <a:ext cx="11312105" cy="63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0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E06A98-CEC2-4BCB-B3D7-60D97FBB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946947"/>
            <a:ext cx="10363199" cy="5841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973D1-0FC5-4848-A141-F94E6086C845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START SPRINT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047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444B3A-9476-4CDC-AC2C-D26ADB9C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544381"/>
            <a:ext cx="10161916" cy="57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4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CFCE6-201C-4C61-B3C0-654323D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7" y="1413290"/>
            <a:ext cx="11513388" cy="476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F6910D-2214-45EC-A75C-71B7D3C6A18F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cs typeface="Calibri"/>
              </a:rPr>
              <a:t>INVITE</a:t>
            </a:r>
          </a:p>
        </p:txBody>
      </p:sp>
    </p:spTree>
    <p:extLst>
      <p:ext uri="{BB962C8B-B14F-4D97-AF65-F5344CB8AC3E}">
        <p14:creationId xmlns:p14="http://schemas.microsoft.com/office/powerpoint/2010/main" val="80433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1F3DBB-16A4-4F7B-B886-6FAD39A4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1191362"/>
            <a:ext cx="10104407" cy="5668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4C8E0-66C9-4F94-9BD6-1475B598BCC5}"/>
              </a:ext>
            </a:extLst>
          </p:cNvPr>
          <p:cNvSpPr txBox="1"/>
          <p:nvPr/>
        </p:nvSpPr>
        <p:spPr>
          <a:xfrm>
            <a:off x="583722" y="224287"/>
            <a:ext cx="89110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BOARD SETTINGS -COLUMN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68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BEDE77-2F88-4C93-A1A4-E31D5717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8" y="1018833"/>
            <a:ext cx="9328029" cy="52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45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8B3A16-F330-4C9B-B851-0FB6A86C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716909"/>
            <a:ext cx="9946256" cy="55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E70F0DF-6C4D-4A99-B1A8-757BC743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659400"/>
            <a:ext cx="10133162" cy="57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F32300-F66D-4264-BA37-01C2EC5F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788796"/>
            <a:ext cx="9989387" cy="56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C80E7A-FD18-4B23-8D1B-C35A1B05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1044621"/>
            <a:ext cx="10909539" cy="5818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0874F-58CC-4D8F-AC21-38BF85DC431E}"/>
              </a:ext>
            </a:extLst>
          </p:cNvPr>
          <p:cNvSpPr txBox="1"/>
          <p:nvPr/>
        </p:nvSpPr>
        <p:spPr>
          <a:xfrm>
            <a:off x="828137" y="195532"/>
            <a:ext cx="5704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JIRA SOFTWARE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451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9BC5A3-A17B-4E28-81C2-05A0ACD2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9" y="889437"/>
            <a:ext cx="10104407" cy="56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7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5F41C1-1B3B-4082-A17D-D3607594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7" y="343099"/>
            <a:ext cx="11312102" cy="63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0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A06E78-2750-40B7-94E2-2010FCF3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6" y="645022"/>
            <a:ext cx="10276934" cy="57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D6D139-348D-4C89-A761-F5511688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0" y="889437"/>
            <a:ext cx="10492597" cy="589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D410B-53B9-469D-9E1F-315E9CAE30CD}"/>
              </a:ext>
            </a:extLst>
          </p:cNvPr>
          <p:cNvSpPr txBox="1"/>
          <p:nvPr/>
        </p:nvSpPr>
        <p:spPr>
          <a:xfrm>
            <a:off x="583722" y="224287"/>
            <a:ext cx="89110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APPS</a:t>
            </a:r>
            <a:endParaRPr 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54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66CFB3-8676-4676-B984-B31AD8BA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0" y="412016"/>
            <a:ext cx="11340860" cy="60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ord&#10;&#10;Description automatically generated">
            <a:extLst>
              <a:ext uri="{FF2B5EF4-FFF2-40B4-BE49-F238E27FC236}">
                <a16:creationId xmlns:a16="http://schemas.microsoft.com/office/drawing/2014/main" id="{CBD913E0-9294-4962-A97B-F6497FF2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7639"/>
            <a:ext cx="11211463" cy="59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3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A2E7B5-D5F8-461D-9C25-300525FA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486871"/>
            <a:ext cx="10880784" cy="61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0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44C040-138F-492A-9DD4-2D143D17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3" y="527035"/>
            <a:ext cx="10938294" cy="58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E0C61B-E311-4E25-96B7-72FE46AE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7" y="918192"/>
            <a:ext cx="9126746" cy="51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200</cp:revision>
  <dcterms:created xsi:type="dcterms:W3CDTF">2020-12-09T03:16:07Z</dcterms:created>
  <dcterms:modified xsi:type="dcterms:W3CDTF">2020-12-09T08:07:02Z</dcterms:modified>
</cp:coreProperties>
</file>